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C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>
        <p:scale>
          <a:sx n="95" d="100"/>
          <a:sy n="95" d="100"/>
        </p:scale>
        <p:origin x="894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546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431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357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830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39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1705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9913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049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206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0329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87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D9A95-1FA6-46AD-A60D-A6C207B217D2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23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EBB1E8F-843F-CD68-59ED-198D90BDC525}"/>
              </a:ext>
            </a:extLst>
          </p:cNvPr>
          <p:cNvSpPr txBox="1"/>
          <p:nvPr/>
        </p:nvSpPr>
        <p:spPr>
          <a:xfrm>
            <a:off x="1117599" y="5421116"/>
            <a:ext cx="10566400" cy="2913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latin typeface="Marianne" panose="02000000000000000000" pitchFamily="2" charset="0"/>
              </a:rPr>
              <a:t>Nom de l ’événement</a:t>
            </a:r>
          </a:p>
          <a:p>
            <a:pPr algn="ctr"/>
            <a:r>
              <a:rPr lang="fr-FR" sz="4400" dirty="0">
                <a:latin typeface="Marianne" panose="02000000000000000000" pitchFamily="2" charset="0"/>
              </a:rPr>
              <a:t>Type de l’événement</a:t>
            </a:r>
          </a:p>
          <a:p>
            <a:pPr algn="ctr"/>
            <a:r>
              <a:rPr lang="fr-FR" sz="4000" dirty="0">
                <a:solidFill>
                  <a:srgbClr val="6DC4C6"/>
                </a:solidFill>
                <a:latin typeface="Marianne" panose="02000000000000000000" pitchFamily="2" charset="0"/>
              </a:rPr>
              <a:t>Date </a:t>
            </a:r>
          </a:p>
          <a:p>
            <a:pPr algn="ctr"/>
            <a:r>
              <a:rPr lang="fr-FR" sz="4000" dirty="0">
                <a:solidFill>
                  <a:srgbClr val="6DC4C6"/>
                </a:solidFill>
                <a:latin typeface="Marianne" panose="02000000000000000000" pitchFamily="2" charset="0"/>
              </a:rPr>
              <a:t>Lieu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144B588-FC0B-0AB2-36B8-7B5E7BA8926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98" y="239183"/>
            <a:ext cx="12270482" cy="5037680"/>
          </a:xfrm>
          <a:prstGeom prst="rect">
            <a:avLst/>
          </a:prstGeom>
        </p:spPr>
      </p:pic>
      <p:grpSp>
        <p:nvGrpSpPr>
          <p:cNvPr id="85" name="Groupe 84">
            <a:extLst>
              <a:ext uri="{FF2B5EF4-FFF2-40B4-BE49-F238E27FC236}">
                <a16:creationId xmlns:a16="http://schemas.microsoft.com/office/drawing/2014/main" id="{99DE7162-D256-9E9E-20A5-C4ECEEEA9C3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7120" y="8761164"/>
            <a:ext cx="12524428" cy="890540"/>
            <a:chOff x="97120" y="8700876"/>
            <a:chExt cx="12524428" cy="890540"/>
          </a:xfrm>
        </p:grpSpPr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A4C83D74-BA20-161F-E96C-498FE8B45CF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57460" b="-15163"/>
            <a:stretch>
              <a:fillRect/>
            </a:stretch>
          </p:blipFill>
          <p:spPr>
            <a:xfrm>
              <a:off x="97120" y="8723452"/>
              <a:ext cx="792527" cy="867964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D6739D68-C421-5DEC-EEB3-6A9E5F06EA1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647" y="8804276"/>
              <a:ext cx="1011126" cy="520143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0F4878EF-EF37-54D4-65AB-D4B760DF40C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5093" y="8779822"/>
              <a:ext cx="510830" cy="51083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581D7AC1-60D2-56C9-4378-D80E86BD314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5512" y="8813589"/>
              <a:ext cx="781805" cy="510830"/>
            </a:xfrm>
            <a:prstGeom prst="rect">
              <a:avLst/>
            </a:prstGeom>
          </p:spPr>
        </p:pic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DFDBFE6D-50C5-16A6-5EC4-4C82CEEE0DD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5492" y="8894633"/>
              <a:ext cx="734149" cy="396019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AFB2EC61-CD5C-5A6A-2D11-2A42CEA27D6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8851" y="8926273"/>
              <a:ext cx="806117" cy="421677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10026436-7900-2C8C-5A36-790EEFAC672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5668" y="8993335"/>
              <a:ext cx="734149" cy="239261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95F88269-B071-1C74-F0D8-BE858D8E770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1872" y="8797813"/>
              <a:ext cx="884483" cy="589655"/>
            </a:xfrm>
            <a:prstGeom prst="rect">
              <a:avLst/>
            </a:prstGeom>
          </p:spPr>
        </p:pic>
        <p:pic>
          <p:nvPicPr>
            <p:cNvPr id="68" name="Image 67">
              <a:extLst>
                <a:ext uri="{FF2B5EF4-FFF2-40B4-BE49-F238E27FC236}">
                  <a16:creationId xmlns:a16="http://schemas.microsoft.com/office/drawing/2014/main" id="{E0966EF5-BE20-58F5-1DB3-6FDDEED5168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21" t="23659" r="17515" b="22792"/>
            <a:stretch>
              <a:fillRect/>
            </a:stretch>
          </p:blipFill>
          <p:spPr>
            <a:xfrm>
              <a:off x="6537610" y="8926273"/>
              <a:ext cx="565069" cy="298631"/>
            </a:xfrm>
            <a:prstGeom prst="rect">
              <a:avLst/>
            </a:prstGeom>
          </p:spPr>
        </p:pic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2B9E3D14-90B8-B142-85EF-F31F9ADAA60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1259" y="8958122"/>
              <a:ext cx="696622" cy="289068"/>
            </a:xfrm>
            <a:prstGeom prst="rect">
              <a:avLst/>
            </a:prstGeom>
          </p:spPr>
        </p:pic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7AEC4BEA-01E8-F8EE-5875-F5A28B30D64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8787" y="8908206"/>
              <a:ext cx="884483" cy="466565"/>
            </a:xfrm>
            <a:prstGeom prst="rect">
              <a:avLst/>
            </a:prstGeom>
          </p:spPr>
        </p:pic>
        <p:pic>
          <p:nvPicPr>
            <p:cNvPr id="74" name="Image 73">
              <a:extLst>
                <a:ext uri="{FF2B5EF4-FFF2-40B4-BE49-F238E27FC236}">
                  <a16:creationId xmlns:a16="http://schemas.microsoft.com/office/drawing/2014/main" id="{AEB854B9-8EB5-6B40-18F6-9DA85D3D38F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36694" y="8918675"/>
              <a:ext cx="579634" cy="405744"/>
            </a:xfrm>
            <a:prstGeom prst="rect">
              <a:avLst/>
            </a:prstGeom>
          </p:spPr>
        </p:pic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BAE39FDC-538A-8AE1-48E6-DD480EE20B3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2846" y="8840104"/>
              <a:ext cx="709448" cy="452472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id="{BFB89570-4F5A-9BE2-A529-67C82C07243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3392" y="8955116"/>
              <a:ext cx="936145" cy="292074"/>
            </a:xfrm>
            <a:prstGeom prst="rect">
              <a:avLst/>
            </a:prstGeom>
          </p:spPr>
        </p:pic>
        <p:pic>
          <p:nvPicPr>
            <p:cNvPr id="80" name="Image 79">
              <a:extLst>
                <a:ext uri="{FF2B5EF4-FFF2-40B4-BE49-F238E27FC236}">
                  <a16:creationId xmlns:a16="http://schemas.microsoft.com/office/drawing/2014/main" id="{D61DBFEB-7C4C-BDF6-925D-44CCEF32E11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49729" y="8834608"/>
              <a:ext cx="481962" cy="481962"/>
            </a:xfrm>
            <a:prstGeom prst="rect">
              <a:avLst/>
            </a:prstGeom>
          </p:spPr>
        </p:pic>
        <p:pic>
          <p:nvPicPr>
            <p:cNvPr id="82" name="Image 81">
              <a:extLst>
                <a:ext uri="{FF2B5EF4-FFF2-40B4-BE49-F238E27FC236}">
                  <a16:creationId xmlns:a16="http://schemas.microsoft.com/office/drawing/2014/main" id="{D9A96240-8601-518A-396F-0BD1E954142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4552" y="8759910"/>
              <a:ext cx="530742" cy="530742"/>
            </a:xfrm>
            <a:prstGeom prst="rect">
              <a:avLst/>
            </a:prstGeom>
          </p:spPr>
        </p:pic>
        <p:pic>
          <p:nvPicPr>
            <p:cNvPr id="84" name="Image 83">
              <a:extLst>
                <a:ext uri="{FF2B5EF4-FFF2-40B4-BE49-F238E27FC236}">
                  <a16:creationId xmlns:a16="http://schemas.microsoft.com/office/drawing/2014/main" id="{D8463BFB-73DC-AF9B-B433-ABF4C5D498E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1229" y="8700876"/>
              <a:ext cx="430319" cy="6611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64523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106</TotalTime>
  <Words>9</Words>
  <Application>Microsoft Office PowerPoint</Application>
  <PresentationFormat>A3 (297 x 420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Marianne</vt:lpstr>
      <vt:lpstr>Thème Office</vt:lpstr>
      <vt:lpstr>Présentation PowerPoint</vt:lpstr>
    </vt:vector>
  </TitlesOfParts>
  <Company>Ministeres Sociaux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DEWAVRIN, Océane (DREETS-BRET)</dc:creator>
  <cp:lastModifiedBy>VOIDIE, Estelle (DREETS-BRET)</cp:lastModifiedBy>
  <cp:revision>5</cp:revision>
  <dcterms:created xsi:type="dcterms:W3CDTF">2025-01-14T10:21:02Z</dcterms:created>
  <dcterms:modified xsi:type="dcterms:W3CDTF">2026-02-24T09:38:43Z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094c1fb-3db8-4cce-b079-9b022302847f_Enabled">
    <vt:lpwstr>true</vt:lpwstr>
  </property>
  <property fmtid="{D5CDD505-2E9C-101B-9397-08002B2CF9AE}" pid="3" name="MSIP_Label_3094c1fb-3db8-4cce-b079-9b022302847f_SetDate">
    <vt:lpwstr>2026-02-24T09:38:43Z</vt:lpwstr>
  </property>
  <property fmtid="{D5CDD505-2E9C-101B-9397-08002B2CF9AE}" pid="4" name="MSIP_Label_3094c1fb-3db8-4cce-b079-9b022302847f_Method">
    <vt:lpwstr>Standard</vt:lpwstr>
  </property>
  <property fmtid="{D5CDD505-2E9C-101B-9397-08002B2CF9AE}" pid="5" name="MSIP_Label_3094c1fb-3db8-4cce-b079-9b022302847f_Name">
    <vt:lpwstr>[Prod v5] C1 - Standard</vt:lpwstr>
  </property>
  <property fmtid="{D5CDD505-2E9C-101B-9397-08002B2CF9AE}" pid="6" name="MSIP_Label_3094c1fb-3db8-4cce-b079-9b022302847f_SiteId">
    <vt:lpwstr>035e5292-5a25-4509-bb08-a555f7d31a8b</vt:lpwstr>
  </property>
  <property fmtid="{D5CDD505-2E9C-101B-9397-08002B2CF9AE}" pid="7" name="MSIP_Label_3094c1fb-3db8-4cce-b079-9b022302847f_ActionId">
    <vt:lpwstr>46f24b4b-f769-4862-ab4a-e6e0f9b8626a</vt:lpwstr>
  </property>
  <property fmtid="{D5CDD505-2E9C-101B-9397-08002B2CF9AE}" pid="8" name="MSIP_Label_3094c1fb-3db8-4cce-b079-9b022302847f_ContentBits">
    <vt:lpwstr>0</vt:lpwstr>
  </property>
  <property fmtid="{D5CDD505-2E9C-101B-9397-08002B2CF9AE}" pid="9" name="MSIP_Label_3094c1fb-3db8-4cce-b079-9b022302847f_Tag">
    <vt:lpwstr>10, 3, 0, 1</vt:lpwstr>
  </property>
</Properties>
</file>