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601200" cy="128016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C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58" d="100"/>
          <a:sy n="58" d="100"/>
        </p:scale>
        <p:origin x="23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6890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730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1589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162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635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1171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889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5665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0408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8387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883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D9A95-1FA6-46AD-A60D-A6C207B217D2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299AE-2631-4CCC-8F12-2E5D4B59AE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523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8EBB1E8F-843F-CD68-59ED-198D90BDC525}"/>
              </a:ext>
            </a:extLst>
          </p:cNvPr>
          <p:cNvSpPr txBox="1"/>
          <p:nvPr/>
        </p:nvSpPr>
        <p:spPr>
          <a:xfrm>
            <a:off x="838200" y="7394052"/>
            <a:ext cx="7924800" cy="3322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4400" b="1" dirty="0">
                <a:latin typeface="Marianne" panose="02000000000000000000" pitchFamily="2" charset="0"/>
              </a:rPr>
              <a:t>Nom de l ’événement</a:t>
            </a:r>
          </a:p>
          <a:p>
            <a:pPr algn="ctr">
              <a:lnSpc>
                <a:spcPct val="150000"/>
              </a:lnSpc>
            </a:pPr>
            <a:r>
              <a:rPr lang="fr-FR" sz="3600" dirty="0">
                <a:latin typeface="Marianne" panose="02000000000000000000" pitchFamily="2" charset="0"/>
              </a:rPr>
              <a:t>Type de l’événement</a:t>
            </a:r>
          </a:p>
          <a:p>
            <a:pPr algn="ctr">
              <a:lnSpc>
                <a:spcPct val="150000"/>
              </a:lnSpc>
            </a:pPr>
            <a:r>
              <a:rPr lang="fr-FR" sz="3200" dirty="0">
                <a:solidFill>
                  <a:srgbClr val="6DC4C6"/>
                </a:solidFill>
                <a:latin typeface="Marianne" panose="02000000000000000000" pitchFamily="2" charset="0"/>
              </a:rPr>
              <a:t>Date </a:t>
            </a:r>
          </a:p>
          <a:p>
            <a:pPr algn="ctr">
              <a:lnSpc>
                <a:spcPct val="150000"/>
              </a:lnSpc>
            </a:pPr>
            <a:r>
              <a:rPr lang="fr-FR" sz="3200" dirty="0">
                <a:solidFill>
                  <a:srgbClr val="6DC4C6"/>
                </a:solidFill>
                <a:latin typeface="Marianne" panose="02000000000000000000" pitchFamily="2" charset="0"/>
              </a:rPr>
              <a:t>Lieu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C7F748B-32A2-084E-D811-1462426B8F9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65"/>
          <a:stretch>
            <a:fillRect/>
          </a:stretch>
        </p:blipFill>
        <p:spPr>
          <a:xfrm>
            <a:off x="278959" y="175587"/>
            <a:ext cx="9159659" cy="660495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1D61136-095D-A012-D3AE-AE410EA499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40"/>
          <a:stretch>
            <a:fillRect/>
          </a:stretch>
        </p:blipFill>
        <p:spPr>
          <a:xfrm>
            <a:off x="107048" y="11666228"/>
            <a:ext cx="9438619" cy="108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4523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84</TotalTime>
  <Words>9</Words>
  <Application>Microsoft Office PowerPoint</Application>
  <PresentationFormat>A3 (297 x 420 mm)</PresentationFormat>
  <Paragraphs>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Marianne</vt:lpstr>
      <vt:lpstr>Thème Office</vt:lpstr>
      <vt:lpstr>Présentation PowerPoint</vt:lpstr>
    </vt:vector>
  </TitlesOfParts>
  <Company>Ministeres Sociaux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DEWAVRIN, Océane (DREETS-BRET)</dc:creator>
  <cp:lastModifiedBy>DEWAVRIN, Océane (DREETS-BRET)</cp:lastModifiedBy>
  <cp:revision>6</cp:revision>
  <dcterms:created xsi:type="dcterms:W3CDTF">2025-01-14T10:21:02Z</dcterms:created>
  <dcterms:modified xsi:type="dcterms:W3CDTF">2026-02-25T09:50:36Z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094c1fb-3db8-4cce-b079-9b022302847f_Enabled">
    <vt:lpwstr>true</vt:lpwstr>
  </property>
  <property fmtid="{D5CDD505-2E9C-101B-9397-08002B2CF9AE}" pid="3" name="MSIP_Label_3094c1fb-3db8-4cce-b079-9b022302847f_SetDate">
    <vt:lpwstr>2026-02-24T09:43:52Z</vt:lpwstr>
  </property>
  <property fmtid="{D5CDD505-2E9C-101B-9397-08002B2CF9AE}" pid="4" name="MSIP_Label_3094c1fb-3db8-4cce-b079-9b022302847f_Method">
    <vt:lpwstr>Standard</vt:lpwstr>
  </property>
  <property fmtid="{D5CDD505-2E9C-101B-9397-08002B2CF9AE}" pid="5" name="MSIP_Label_3094c1fb-3db8-4cce-b079-9b022302847f_Name">
    <vt:lpwstr>[Prod v5] C1 - Standard</vt:lpwstr>
  </property>
  <property fmtid="{D5CDD505-2E9C-101B-9397-08002B2CF9AE}" pid="6" name="MSIP_Label_3094c1fb-3db8-4cce-b079-9b022302847f_SiteId">
    <vt:lpwstr>035e5292-5a25-4509-bb08-a555f7d31a8b</vt:lpwstr>
  </property>
  <property fmtid="{D5CDD505-2E9C-101B-9397-08002B2CF9AE}" pid="7" name="MSIP_Label_3094c1fb-3db8-4cce-b079-9b022302847f_ActionId">
    <vt:lpwstr>48976da8-b0b3-4693-afde-bd698bbab164</vt:lpwstr>
  </property>
  <property fmtid="{D5CDD505-2E9C-101B-9397-08002B2CF9AE}" pid="8" name="MSIP_Label_3094c1fb-3db8-4cce-b079-9b022302847f_ContentBits">
    <vt:lpwstr>0</vt:lpwstr>
  </property>
  <property fmtid="{D5CDD505-2E9C-101B-9397-08002B2CF9AE}" pid="9" name="MSIP_Label_3094c1fb-3db8-4cce-b079-9b022302847f_Tag">
    <vt:lpwstr>10, 3, 0, 1</vt:lpwstr>
  </property>
</Properties>
</file>